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96" r:id="rId2"/>
    <p:sldId id="279" r:id="rId3"/>
    <p:sldId id="280" r:id="rId4"/>
    <p:sldId id="281" r:id="rId5"/>
    <p:sldId id="282" r:id="rId6"/>
    <p:sldId id="285" r:id="rId7"/>
    <p:sldId id="283" r:id="rId8"/>
    <p:sldId id="284" r:id="rId9"/>
    <p:sldId id="261" r:id="rId10"/>
    <p:sldId id="266" r:id="rId11"/>
    <p:sldId id="260" r:id="rId12"/>
    <p:sldId id="287" r:id="rId13"/>
    <p:sldId id="288" r:id="rId14"/>
    <p:sldId id="268" r:id="rId15"/>
    <p:sldId id="289" r:id="rId16"/>
    <p:sldId id="290" r:id="rId17"/>
    <p:sldId id="291" r:id="rId18"/>
    <p:sldId id="292" r:id="rId19"/>
    <p:sldId id="293" r:id="rId20"/>
    <p:sldId id="29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16133-B34D-47A0-B9C2-F1E27F9DD02F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DA3F-0487-444E-8B43-ED029800C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DA3F-0487-444E-8B43-ED029800C6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C3413-641E-4385-91A1-6316591E216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ading_bar_animated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0370" y="6459024"/>
            <a:ext cx="3810000" cy="4762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028163"/>
            <a:ext cx="9144000" cy="1588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538733"/>
            <a:ext cx="9144000" cy="1588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8229600" y="304800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" y="175158"/>
            <a:ext cx="716484" cy="71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4.xml"/><Relationship Id="rId3" Type="http://schemas.openxmlformats.org/officeDocument/2006/relationships/slide" Target="slide9.xml"/><Relationship Id="rId7" Type="http://schemas.openxmlformats.org/officeDocument/2006/relationships/slide" Target="slide20.xml"/><Relationship Id="rId12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8.xml"/><Relationship Id="rId5" Type="http://schemas.openxmlformats.org/officeDocument/2006/relationships/slide" Target="slide18.xml"/><Relationship Id="rId15" Type="http://schemas.openxmlformats.org/officeDocument/2006/relationships/hyperlink" Target="file:///O:\Fonts.rar" TargetMode="External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gi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8773"/>
            <a:ext cx="8991600" cy="5372099"/>
          </a:xfrm>
          <a:prstGeom prst="rect">
            <a:avLst/>
          </a:prstGeom>
        </p:spPr>
      </p:pic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618516" y="384399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618516" y="299758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618516" y="470682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6618516" y="51276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6618516" y="557666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6618516" y="60080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6618516" y="256266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152400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6632584" y="16928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6608308" y="34172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rId12" action="ppaction://hlinksldjump"/>
          </p:cNvPr>
          <p:cNvSpPr/>
          <p:nvPr/>
        </p:nvSpPr>
        <p:spPr>
          <a:xfrm>
            <a:off x="6615332" y="427775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629400" y="212774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Rounded Rectangle 25">
            <a:hlinkClick r:id="rId14" action="ppaction://hlinksldjump"/>
          </p:cNvPr>
          <p:cNvSpPr/>
          <p:nvPr/>
        </p:nvSpPr>
        <p:spPr>
          <a:xfrm>
            <a:off x="6629400" y="12414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itle 17"/>
          <p:cNvSpPr txBox="1">
            <a:spLocks/>
          </p:cNvSpPr>
          <p:nvPr/>
        </p:nvSpPr>
        <p:spPr>
          <a:xfrm>
            <a:off x="-2046516" y="22066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hlinkClick r:id="rId15" action="ppaction://hlinkfile"/>
          </p:cNvPr>
          <p:cNvSpPr txBox="1"/>
          <p:nvPr/>
        </p:nvSpPr>
        <p:spPr>
          <a:xfrm>
            <a:off x="0" y="5854978"/>
            <a:ext cx="6172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 If Font Problem Please install this font 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SolaimanLipi,  NikoshBAN,  Times New Roman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  <p:bldP spid="15" grpId="0" animBg="1"/>
      <p:bldP spid="16" grpId="0" build="p" animBg="1"/>
      <p:bldP spid="20" grpId="0" build="p" animBg="1"/>
      <p:bldP spid="21" grpId="0" build="p" animBg="1"/>
      <p:bldP spid="25" grpId="0" build="p" animBg="1"/>
      <p:bldP spid="26" grpId="0" build="p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318" y="118268"/>
            <a:ext cx="5029200" cy="83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 টপোলজি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1960924"/>
            <a:ext cx="5257800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নেটওয়ার্কভুক্ত কম্পিউটারগুলোর অবস্থানগত ও সংযোগ বিন্যাসের কাঠামোকে নেটওয়ার্ক </a:t>
            </a:r>
            <a:r>
              <a:rPr lang="bn-BD" sz="4000" b="1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সংগঠন বা টপোলজি </a:t>
            </a:r>
            <a:r>
              <a:rPr lang="bn-BD" sz="40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বলে । নেটওয়ার্ক </a:t>
            </a:r>
            <a:r>
              <a:rPr lang="bn-BD" sz="4000" b="1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টপোলজি মূলত নেটওয়ার্কের বাহ্যিক কাঠামো বর্ণনা করে থাকে।</a:t>
            </a:r>
            <a:endParaRPr lang="en-US" sz="2800" b="1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147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145" y="1163204"/>
            <a:ext cx="2774978" cy="241819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Desktop\nt\topologi-bu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436" y="3796072"/>
            <a:ext cx="3236163" cy="231983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-1" y="1066800"/>
            <a:ext cx="4495801" cy="6096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29524"/>
            <a:ext cx="679842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নেটওয়ার্ক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564" y="2133600"/>
            <a:ext cx="2473036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6200" y="4800600"/>
            <a:ext cx="2473036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6081" y="1224416"/>
            <a:ext cx="3575628" cy="237776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1413" y="3796071"/>
            <a:ext cx="3370909" cy="2604729"/>
          </a:xfrm>
          <a:prstGeom prst="rect">
            <a:avLst/>
          </a:prstGeom>
          <a:noFill/>
        </p:spPr>
      </p:pic>
      <p:pic>
        <p:nvPicPr>
          <p:cNvPr id="15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8536" y="3629602"/>
            <a:ext cx="3053608" cy="2661001"/>
          </a:xfrm>
          <a:prstGeom prst="rect">
            <a:avLst/>
          </a:prstGeom>
          <a:noFill/>
        </p:spPr>
      </p:pic>
      <p:pic>
        <p:nvPicPr>
          <p:cNvPr id="16" name="Picture 4" descr="C:\Documents and Settings\Administrator\Desktop\nt\topologi-bu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3016" y="1154411"/>
            <a:ext cx="3345973" cy="239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29524"/>
            <a:ext cx="679842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নেটওয়ার্ক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73182" y="1600200"/>
            <a:ext cx="2341418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ষ্টার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52400" y="4648200"/>
            <a:ext cx="2341418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ট্রি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068" y="3699165"/>
            <a:ext cx="2789490" cy="278949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145" y="1107517"/>
            <a:ext cx="3393236" cy="2626364"/>
          </a:xfrm>
          <a:prstGeom prst="rect">
            <a:avLst/>
          </a:prstGeom>
          <a:noFill/>
        </p:spPr>
      </p:pic>
      <p:pic>
        <p:nvPicPr>
          <p:cNvPr id="18" name="Picture 3" descr="C:\Documents and Settings\Administrator\Desktop\nt\network topology_clip_image001_0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3012" y="3733881"/>
            <a:ext cx="2590800" cy="275477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171" y="1107516"/>
            <a:ext cx="2870286" cy="2700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29524"/>
            <a:ext cx="679842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নেটওয়ার্ক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962914"/>
            <a:ext cx="29718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হাইব্রিড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855" y="1859683"/>
            <a:ext cx="29718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মেশ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336" y="3805444"/>
            <a:ext cx="2962222" cy="2434946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105" y="1107517"/>
            <a:ext cx="2944144" cy="262636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105" y="3805444"/>
            <a:ext cx="2840707" cy="2434945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699" y="1143000"/>
            <a:ext cx="2936758" cy="2537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0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4263" y="3276600"/>
            <a:ext cx="42840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35456"/>
              </p:ext>
            </p:extLst>
          </p:nvPr>
        </p:nvGraphicFramePr>
        <p:xfrm>
          <a:off x="7391400" y="1652588"/>
          <a:ext cx="1535633" cy="87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4" imgW="1371960" imgH="685800" progId="Package">
                  <p:embed/>
                </p:oleObj>
              </mc:Choice>
              <mc:Fallback>
                <p:oleObj name="Packager Shell Object" showAsIcon="1" r:id="rId4" imgW="13719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652588"/>
                        <a:ext cx="1535633" cy="8782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2000" y="163613"/>
            <a:ext cx="7536873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টপোলজি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সুবিধা-অসুবিধা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3855" y="1106905"/>
            <a:ext cx="2473036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525" y="1071867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ভিডিওটি দেখ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821" y="1706190"/>
            <a:ext cx="909551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সুবিধাঃ</a:t>
            </a:r>
          </a:p>
          <a:p>
            <a:pPr algn="just"/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১। কেন্দ্রীয় কম্পিউটার বা  হোস্ট কম্পিউটার থাকে না।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821" y="4726094"/>
            <a:ext cx="909551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অসুবিধাঃ</a:t>
            </a:r>
          </a:p>
          <a:p>
            <a:pPr algn="just"/>
            <a:r>
              <a:rPr lang="bn-BD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১। প্রত্যেকটি কম্পিউটারকে স্বয়ংসম্পূর্ণ হতে হয় ।</a:t>
            </a:r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200" b="1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821" y="2814185"/>
            <a:ext cx="909551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২। কোন কম্পিউটার বা ডিভাইস খুলে নিলে নেটওয়ার্কের কাজে </a:t>
            </a:r>
            <a:r>
              <a:rPr lang="en-US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ব্যঘাত ঘটে না। </a:t>
            </a:r>
            <a:endParaRPr lang="en-US" sz="3200" b="1" dirty="0" smtClean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065" y="5870825"/>
            <a:ext cx="909551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২। ডাটা চলাচলের পথ অভিন্ন বিধায় ডাটা ট্রাফিক জ্যামের সৃষ্টি হয়।</a:t>
            </a:r>
            <a:r>
              <a:rPr lang="bn-BD" sz="3200" b="1" dirty="0" smtClean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200" b="1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0" y="163613"/>
            <a:ext cx="7536873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টপোলজি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সুবিধা-অসুবিধা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200" y="1143000"/>
            <a:ext cx="2473036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29334"/>
              </p:ext>
            </p:extLst>
          </p:nvPr>
        </p:nvGraphicFramePr>
        <p:xfrm>
          <a:off x="7276234" y="1524000"/>
          <a:ext cx="17033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3" imgW="1410120" imgH="685800" progId="Package">
                  <p:embed/>
                </p:oleObj>
              </mc:Choice>
              <mc:Fallback>
                <p:oleObj name="Packager Shell Object" showAsIcon="1" r:id="rId3" imgW="14101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234" y="1524000"/>
                        <a:ext cx="1703387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8525" y="1071867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ভিডিওটি দেখ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2" descr="C:\Documents and Settings\Administrator\Desktop\nt\r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895599"/>
            <a:ext cx="3415145" cy="2712027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21" y="1706190"/>
            <a:ext cx="7019034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সুবিধাঃ</a:t>
            </a:r>
          </a:p>
          <a:p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১। কেন্দ্রীয় কম্পিউটার বা  হোস্ট কম্পিউটার থাকে না।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21" y="4495800"/>
            <a:ext cx="909551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অসুবিধাঃ</a:t>
            </a:r>
          </a:p>
          <a:p>
            <a:r>
              <a:rPr lang="bn-BD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১। নেটওয়ার্ক যত বড় , গতি তত কম।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21" y="2814185"/>
            <a:ext cx="909551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২। প্রত্যেকটি কম্পিউটারকে স্বয়ংসম্পূর্ণ  হয়ে থাকে ।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065" y="5486400"/>
            <a:ext cx="9095510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।</a:t>
            </a:r>
          </a:p>
        </p:txBody>
      </p:sp>
    </p:spTree>
    <p:extLst>
      <p:ext uri="{BB962C8B-B14F-4D97-AF65-F5344CB8AC3E}">
        <p14:creationId xmlns:p14="http://schemas.microsoft.com/office/powerpoint/2010/main" val="19671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0" y="163613"/>
            <a:ext cx="7536873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প্রকার টপোলজি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সুবিধা-অসুবিধা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200" y="1143000"/>
            <a:ext cx="2473036" cy="5334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ষ্টার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8525" y="988737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ভিডিওটি দেখ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465" y="3352800"/>
            <a:ext cx="3719535" cy="287892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199" y="1645384"/>
            <a:ext cx="7620001" cy="16312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u="sng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সুবিধাঃ</a:t>
            </a:r>
          </a:p>
          <a:p>
            <a:r>
              <a:rPr lang="bn-BD" sz="3200" b="1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১। কেন্দ্রীয় কম্পিউটার বা  হোস্ট কম্পিউটার থাকে যার মাধ্যমে নেটওয়ার্কে সংযুক্ত কম্পিউটারগুলো সরাসরি সংযুক্ত থাকে।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76" y="4662060"/>
            <a:ext cx="5913124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u="sng" dirty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অসুবিধাঃ</a:t>
            </a:r>
          </a:p>
          <a:p>
            <a:r>
              <a:rPr lang="bn-BD" sz="3200" b="1" dirty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১। কেন্দ্রীয় কম্পিউটার বা  হোস্ট কম্পিউটার নষ্ট হয়ে গেলে পুরো নেটওয়ার্ক অচল হয়ে পড়ে 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966" y="2980445"/>
            <a:ext cx="6321834" cy="10772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না ।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55" y="5996122"/>
            <a:ext cx="909551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২। </a:t>
            </a:r>
            <a:r>
              <a:rPr lang="en-US" sz="3200" b="1" dirty="0" err="1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ক্যাবল</a:t>
            </a:r>
            <a:r>
              <a:rPr lang="en-US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b="1" dirty="0" smtClean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তার </a:t>
            </a:r>
            <a:r>
              <a:rPr lang="bn-BD" sz="3200" b="1" dirty="0">
                <a:solidFill>
                  <a:srgbClr val="80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খরচ বেশি ।</a:t>
            </a: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079770"/>
              </p:ext>
            </p:extLst>
          </p:nvPr>
        </p:nvGraphicFramePr>
        <p:xfrm>
          <a:off x="7113588" y="1363663"/>
          <a:ext cx="20748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ackager Shell Object" showAsIcon="1" r:id="rId4" imgW="1371960" imgH="685800" progId="Package">
                  <p:embed/>
                </p:oleObj>
              </mc:Choice>
              <mc:Fallback>
                <p:oleObj name="Packager Shell Object" showAsIcon="1" r:id="rId4" imgW="1371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1363663"/>
                        <a:ext cx="2074862" cy="1036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icle-new_ehow_images_a06_92_co_role-information-technology-teacher-education-800x8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685772" y="1100451"/>
            <a:ext cx="5715000" cy="5291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16002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200400"/>
            <a:ext cx="72390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বলতে কি বুঝ?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বুঝ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?</a:t>
            </a:r>
            <a:endParaRPr kumimoji="0" lang="bn-BD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109004"/>
            <a:ext cx="6887788" cy="5334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485430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lvl="0" indent="-241300" algn="l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বাস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চিত্র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সহ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সুবিধা-অসুবিধি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গুলি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4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13407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733800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lvl="0" indent="-241300" algn="l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রিং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চিত্র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সহ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সুবিধা-অসুবিধি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গুলি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4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19147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খ</a:t>
            </a: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8764" y="4876800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lvl="0" indent="-241300" algn="l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ষ্টার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চিত্র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সহ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সুবিধা-অসুবিধি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গুলি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4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764" y="437257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</a:t>
            </a: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7988" y="4191000"/>
            <a:ext cx="8812212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  <a:sym typeface="Wingdings" pitchFamily="2" charset="2"/>
              </a:rPr>
              <a:t>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বলতে কি বুঝ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ি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গুলি কী কী।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বিভিন্ন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প্রকার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সুবিধা-অসুবিধা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  <a:sym typeface="Wingdings" pitchFamily="2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286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>
              <a:defRPr/>
            </a:pPr>
            <a:r>
              <a:rPr lang="bn-BD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পাঠ মূল্যায়ন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438400"/>
            <a:ext cx="4648200" cy="59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bn-BD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</a:t>
            </a:r>
            <a:r>
              <a:rPr lang="bn-BD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 কি কি শিখলাম</a:t>
            </a:r>
          </a:p>
        </p:txBody>
      </p:sp>
      <p:pic>
        <p:nvPicPr>
          <p:cNvPr id="8" name="Picture 7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64" y="1064452"/>
            <a:ext cx="3619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8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124200" y="262596"/>
            <a:ext cx="4419600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448203" cy="310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8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95400" y="1066800"/>
            <a:ext cx="6781800" cy="5425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143000"/>
            <a:ext cx="3090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0" y="2819400"/>
            <a:ext cx="90678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 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প্রতিষ্ঠানে কম্পিউটার নেটওয়ার্ক স্থাপনে কোন ধরনের সংগঠন বা টপোলজি উপযোগী ও কেন ? তোমার মতামতের আলোকে বিশ্লেষণ কর। </a:t>
            </a:r>
          </a:p>
        </p:txBody>
      </p:sp>
    </p:spTree>
    <p:extLst>
      <p:ext uri="{BB962C8B-B14F-4D97-AF65-F5344CB8AC3E}">
        <p14:creationId xmlns:p14="http://schemas.microsoft.com/office/powerpoint/2010/main" val="22355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59840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72660" y="1339506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61384" y="1301260"/>
            <a:ext cx="4316412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শিক্ষক পরিচিতি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677318" y="1339506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57184" y="1304890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শ্রেণীঃ </a:t>
            </a:r>
            <a:r>
              <a:rPr lang="en-US" sz="3600" b="1" noProof="0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দ্বাদশ</a:t>
            </a: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বিষয়ঃ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যোগাযোগ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প্রযুক্তি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অধ্যায়ঃ</a:t>
            </a:r>
            <a:r>
              <a:rPr kumimoji="0" lang="bn-BD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৩</a:t>
            </a: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4800" b="1" dirty="0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endParaRPr kumimoji="0" lang="bn-BD" sz="4800" b="1" i="0" u="none" strike="noStrike" kern="1200" cap="none" normalizeH="0" baseline="0" noProof="0" dirty="0" smtClean="0">
              <a:ln/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টপোলজি</a:t>
            </a: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)</a:t>
            </a:r>
            <a:endParaRPr kumimoji="0" lang="en-US" sz="32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464820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00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মোঃ মঞ্জুর-ই-এলাহী</a:t>
            </a:r>
          </a:p>
          <a:p>
            <a:pPr algn="r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সহকারী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অধ্যাপক</a:t>
            </a:r>
            <a:r>
              <a:rPr lang="bn-B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-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আই.সি.টি</a:t>
            </a:r>
            <a:endParaRPr lang="bn-BD" sz="20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r">
              <a:defRPr/>
            </a:pPr>
            <a:r>
              <a:rPr lang="bn-BD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নওয়াবেঁকী </a:t>
            </a:r>
            <a:r>
              <a:rPr lang="bn-B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মহাবিদ্যালয়</a:t>
            </a:r>
          </a:p>
          <a:p>
            <a:pPr algn="r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E-mail: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m_elahee@yahoo.com</a:t>
            </a:r>
            <a:endParaRPr lang="bn-BD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melahee73@gmail.com</a:t>
            </a: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Mob  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01711909061,  01827591416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65080" y="3882688"/>
            <a:ext cx="3733800" cy="73152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পাঠের বিষয়বস্তু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0553"/>
            <a:ext cx="1447800" cy="172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38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build="p" animBg="1"/>
      <p:bldP spid="6" grpId="0" uiExpand="1" animBg="1"/>
      <p:bldP spid="7" grpId="0" uiExpand="1" build="p" animBg="1"/>
      <p:bldP spid="8" grpId="0"/>
      <p:bldP spid="9" grpId="0" uiExpand="1"/>
      <p:bldP spid="10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86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89" y="1645571"/>
            <a:ext cx="2601022" cy="37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0172" y="2023381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78873" y="3124200"/>
            <a:ext cx="746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 নেটওয়ার্ক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  বলতে পারবে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 কী তা  বলতে পারবে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টপোলজিগুলো বর্ণনা করতে পারবে ।</a:t>
            </a:r>
            <a:endParaRPr lang="en-US" sz="3600" b="1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19600" y="42204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0" y="228600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" y="1398336"/>
            <a:ext cx="4572000" cy="327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2" y="2451189"/>
            <a:ext cx="3019358" cy="4025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8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0" y="228600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6800"/>
            <a:ext cx="4495645" cy="314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JTEL Drawing v8-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45" y="3124200"/>
            <a:ext cx="4633264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3982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আজকের আলোচনা </a:t>
            </a:r>
            <a:r>
              <a:rPr lang="en-US" sz="4000" b="1" dirty="0" err="1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নেটওয়ার্ক</a:t>
            </a:r>
            <a:r>
              <a:rPr lang="en-US" sz="4000" b="1" dirty="0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টপোলজি</a:t>
            </a:r>
            <a:endParaRPr lang="en-US" sz="4000" b="1" dirty="0"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495800" cy="685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ছবি গুলি দেখ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9" name="Picture 8" descr="animated_glob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45302"/>
            <a:ext cx="69342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057400"/>
            <a:ext cx="5687291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তথ্য আদান-প্রদান ও প্রক্রিয়াকরণ করার জন্য পাশাপাশি বা দূরবর্তী স্থানে অবস্থিত দুই বা ততোধিক কম্পিউটারের মধ্যে যে আন্তঃসংযোগ বিশিষ্ট যোগাযোগ ব্যবস্থা গড়ে ওঠে </a:t>
            </a:r>
            <a:r>
              <a:rPr lang="bn-BD" sz="4000" b="1" dirty="0" smtClean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তাকেই </a:t>
            </a:r>
            <a:r>
              <a:rPr lang="bn-BD" sz="40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 নেটওয়ার্ক বলে।</a:t>
            </a:r>
            <a:endParaRPr lang="en-US" sz="40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345" y="1143000"/>
            <a:ext cx="3247426" cy="2572153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-1" y="1066800"/>
            <a:ext cx="4495801" cy="6096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নেটওয়ার্ক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328" y="3825535"/>
            <a:ext cx="3247426" cy="25885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TCkhul.ICTB-23.C1.ID-03-তথ্য প্রযুক্ত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TTCkhul.ICTB-23.C1.ID-03-তথ্য প্রযুক্তি</Template>
  <TotalTime>324</TotalTime>
  <Words>495</Words>
  <Application>Microsoft Office PowerPoint</Application>
  <PresentationFormat>On-screen Show (4:3)</PresentationFormat>
  <Paragraphs>124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NikoshBAN</vt:lpstr>
      <vt:lpstr>SolaimanLipi</vt:lpstr>
      <vt:lpstr>Vrinda</vt:lpstr>
      <vt:lpstr>Wingdings</vt:lpstr>
      <vt:lpstr>Wingdings 2</vt:lpstr>
      <vt:lpstr>Wingdings 3</vt:lpstr>
      <vt:lpstr>TTCkhul.ICTB-23.C1.ID-03-তথ্য প্রযুক্তি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ছবি গুলি দেখ</vt:lpstr>
      <vt:lpstr>PowerPoint Presentation</vt:lpstr>
      <vt:lpstr>PowerPoint Presentation</vt:lpstr>
      <vt:lpstr>বিভিন্ন প্রকার নেটওয়ার্ক টপোলজি </vt:lpstr>
      <vt:lpstr>বিভিন্ন প্রকার নেটওয়ার্ক টপোলজি </vt:lpstr>
      <vt:lpstr>বিভিন্ন প্রকার নেটওয়ার্ক টপোলজি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নওয়াবেঁকী মহাবিদ্যালয়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নেটওয়ার্ক টপোরজি</dc:title>
  <dc:subject>তথ্য ও যোগাযোগ প্রযুক্তি</dc:subject>
  <dc:creator>মোঃ মঞ্জুর-ই-এলাহী</dc:creator>
  <cp:lastModifiedBy>Md.Manjur-E-Elahee</cp:lastModifiedBy>
  <cp:revision>169</cp:revision>
  <dcterms:created xsi:type="dcterms:W3CDTF">2011-11-16T04:40:36Z</dcterms:created>
  <dcterms:modified xsi:type="dcterms:W3CDTF">2013-06-29T10:20:19Z</dcterms:modified>
</cp:coreProperties>
</file>